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7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000"/>
    <a:srgbClr val="E20000"/>
    <a:srgbClr val="6FAC46"/>
    <a:srgbClr val="EA0000"/>
    <a:srgbClr val="FF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DBBB1-139F-454E-A5BB-C4B3450A90C9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7EEFE-FEE9-4331-94DD-F8C7A2008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598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8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87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7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81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3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35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3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623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85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2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955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0D353-8374-43E4-8094-CC061E8AE53F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0BF42-FD0D-4A91-8206-178D3EABC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61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296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80" y="5769774"/>
            <a:ext cx="43236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E20000"/>
                </a:solidFill>
                <a:latin typeface="Arial Black" panose="020B0A04020102020204" pitchFamily="34" charset="0"/>
              </a:rPr>
              <a:t>ВАКЦИНАЦИЯ</a:t>
            </a:r>
            <a:endParaRPr lang="ru-RU" sz="4000" b="1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rgbClr val="E2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707" y="6395476"/>
            <a:ext cx="4298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E20000"/>
                </a:solidFill>
                <a:latin typeface="Arial Narrow" panose="020B0606020202030204" pitchFamily="34" charset="0"/>
              </a:rPr>
              <a:t>ОСНОВНОЙ СПОСОБ ПРЕДУПРЕЖДЕНИЯ БЕШЕНСТВА</a:t>
            </a:r>
            <a:endParaRPr lang="ru-RU" sz="1400" b="1" dirty="0">
              <a:solidFill>
                <a:srgbClr val="E2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4823670" y="5835034"/>
            <a:ext cx="4261607" cy="849589"/>
          </a:xfrm>
          <a:prstGeom prst="rect">
            <a:avLst/>
          </a:prstGeom>
          <a:noFill/>
          <a:ln w="28575">
            <a:solidFill>
              <a:srgbClr val="E20000"/>
            </a:solidFill>
          </a:ln>
        </p:spPr>
        <p:txBody>
          <a:bodyPr wrap="square" rtlCol="0">
            <a:noAutofit/>
          </a:bodyPr>
          <a:lstStyle/>
          <a:p>
            <a:pPr algn="just"/>
            <a:r>
              <a:rPr lang="ru-RU" sz="1300" b="1" dirty="0" smtClean="0">
                <a:solidFill>
                  <a:srgbClr val="D00000"/>
                </a:solidFill>
              </a:rPr>
              <a:t>По вопросам предупреждения бешенства обращайтесь </a:t>
            </a:r>
          </a:p>
          <a:p>
            <a:pPr algn="just"/>
            <a:r>
              <a:rPr lang="ru-RU" sz="1300" b="1" dirty="0" smtClean="0">
                <a:solidFill>
                  <a:srgbClr val="D00000"/>
                </a:solidFill>
              </a:rPr>
              <a:t>в ОГАУ «Межрайонная ветстанция по </a:t>
            </a:r>
            <a:r>
              <a:rPr lang="ru-RU" sz="1300" b="1" dirty="0" smtClean="0">
                <a:solidFill>
                  <a:srgbClr val="D00000"/>
                </a:solidFill>
              </a:rPr>
              <a:t>Ивнянскому </a:t>
            </a:r>
            <a:r>
              <a:rPr lang="ru-RU" sz="1300" b="1" dirty="0" smtClean="0">
                <a:solidFill>
                  <a:srgbClr val="D00000"/>
                </a:solidFill>
              </a:rPr>
              <a:t>  </a:t>
            </a:r>
            <a:endParaRPr lang="ru-RU" sz="1300" b="1" dirty="0" smtClean="0">
              <a:solidFill>
                <a:srgbClr val="D00000"/>
              </a:solidFill>
            </a:endParaRPr>
          </a:p>
          <a:p>
            <a:pPr algn="just"/>
            <a:r>
              <a:rPr lang="ru-RU" sz="1300" b="1" dirty="0" smtClean="0">
                <a:solidFill>
                  <a:srgbClr val="D00000"/>
                </a:solidFill>
              </a:rPr>
              <a:t>и </a:t>
            </a:r>
            <a:r>
              <a:rPr lang="ru-RU" sz="1300" b="1" dirty="0" smtClean="0">
                <a:solidFill>
                  <a:srgbClr val="D00000"/>
                </a:solidFill>
              </a:rPr>
              <a:t>Яковлев</a:t>
            </a:r>
            <a:r>
              <a:rPr lang="ru-RU" sz="1300" b="1" dirty="0" smtClean="0">
                <a:solidFill>
                  <a:srgbClr val="D00000"/>
                </a:solidFill>
              </a:rPr>
              <a:t>скому </a:t>
            </a:r>
            <a:r>
              <a:rPr lang="ru-RU" sz="1300" b="1" dirty="0" smtClean="0">
                <a:solidFill>
                  <a:srgbClr val="D00000"/>
                </a:solidFill>
              </a:rPr>
              <a:t>районам». Адрес: </a:t>
            </a:r>
            <a:r>
              <a:rPr lang="ru-RU" sz="1300" b="1" dirty="0" smtClean="0">
                <a:solidFill>
                  <a:srgbClr val="D00000"/>
                </a:solidFill>
              </a:rPr>
              <a:t>п. Ивня</a:t>
            </a:r>
            <a:r>
              <a:rPr lang="ru-RU" sz="1300" b="1" dirty="0" smtClean="0">
                <a:solidFill>
                  <a:srgbClr val="D00000"/>
                </a:solidFill>
              </a:rPr>
              <a:t>, </a:t>
            </a:r>
            <a:endParaRPr lang="ru-RU" sz="1300" b="1" dirty="0" smtClean="0">
              <a:solidFill>
                <a:srgbClr val="D00000"/>
              </a:solidFill>
            </a:endParaRPr>
          </a:p>
          <a:p>
            <a:pPr algn="just"/>
            <a:r>
              <a:rPr lang="ru-RU" sz="1300" b="1" dirty="0" smtClean="0">
                <a:solidFill>
                  <a:srgbClr val="D00000"/>
                </a:solidFill>
              </a:rPr>
              <a:t>ул</a:t>
            </a:r>
            <a:r>
              <a:rPr lang="ru-RU" sz="1300" b="1" dirty="0" smtClean="0">
                <a:solidFill>
                  <a:srgbClr val="D00000"/>
                </a:solidFill>
              </a:rPr>
              <a:t>. Советская, </a:t>
            </a:r>
            <a:r>
              <a:rPr lang="ru-RU" sz="1300" b="1" dirty="0" smtClean="0">
                <a:solidFill>
                  <a:srgbClr val="D00000"/>
                </a:solidFill>
              </a:rPr>
              <a:t>д. </a:t>
            </a:r>
            <a:r>
              <a:rPr lang="ru-RU" sz="1300" b="1" dirty="0" smtClean="0">
                <a:solidFill>
                  <a:srgbClr val="D00000"/>
                </a:solidFill>
              </a:rPr>
              <a:t>29</a:t>
            </a:r>
            <a:r>
              <a:rPr lang="ru-RU" sz="1300" b="1" dirty="0" smtClean="0">
                <a:solidFill>
                  <a:srgbClr val="D00000"/>
                </a:solidFill>
              </a:rPr>
              <a:t>, </a:t>
            </a:r>
            <a:r>
              <a:rPr lang="ru-RU" sz="1300" b="1" dirty="0" smtClean="0">
                <a:solidFill>
                  <a:srgbClr val="D00000"/>
                </a:solidFill>
              </a:rPr>
              <a:t>тел. 8 </a:t>
            </a:r>
            <a:r>
              <a:rPr lang="ru-RU" sz="1300" b="1">
                <a:solidFill>
                  <a:srgbClr val="D00000"/>
                </a:solidFill>
              </a:rPr>
              <a:t>(</a:t>
            </a:r>
            <a:r>
              <a:rPr lang="ru-RU" sz="1300" b="1" smtClean="0">
                <a:solidFill>
                  <a:srgbClr val="D00000"/>
                </a:solidFill>
              </a:rPr>
              <a:t>47243) </a:t>
            </a:r>
            <a:r>
              <a:rPr lang="ru-RU" sz="1300" b="1" smtClean="0">
                <a:solidFill>
                  <a:srgbClr val="D00000"/>
                </a:solidFill>
              </a:rPr>
              <a:t>5</a:t>
            </a:r>
            <a:r>
              <a:rPr lang="ru-RU" sz="1300" b="1" smtClean="0">
                <a:solidFill>
                  <a:srgbClr val="D00000"/>
                </a:solidFill>
              </a:rPr>
              <a:t>-11-98</a:t>
            </a:r>
            <a:endParaRPr lang="ru-RU" sz="1300" b="1" dirty="0">
              <a:solidFill>
                <a:srgbClr val="D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97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42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Кравцов</dc:creator>
  <cp:lastModifiedBy>Учетная запись Майкрософт</cp:lastModifiedBy>
  <cp:revision>10</cp:revision>
  <cp:lastPrinted>2022-11-21T08:33:38Z</cp:lastPrinted>
  <dcterms:created xsi:type="dcterms:W3CDTF">2022-11-21T07:36:09Z</dcterms:created>
  <dcterms:modified xsi:type="dcterms:W3CDTF">2022-11-21T11:33:29Z</dcterms:modified>
</cp:coreProperties>
</file>